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7" r:id="rId15"/>
    <p:sldId id="278" r:id="rId16"/>
    <p:sldId id="276" r:id="rId17"/>
    <p:sldId id="279" r:id="rId18"/>
    <p:sldId id="280" r:id="rId19"/>
    <p:sldId id="281" r:id="rId20"/>
    <p:sldId id="282" r:id="rId21"/>
    <p:sldId id="283" r:id="rId22"/>
    <p:sldId id="261" r:id="rId23"/>
    <p:sldId id="262" r:id="rId24"/>
    <p:sldId id="263" r:id="rId25"/>
    <p:sldId id="265" r:id="rId26"/>
    <p:sldId id="266" r:id="rId27"/>
    <p:sldId id="28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02D-53A5-4492-A93E-1EC99303114B}" type="datetimeFigureOut">
              <a:rPr lang="en-US" smtClean="0"/>
              <a:t>2/19/2010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3B15-DEE4-4320-845D-58B6B5E214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02D-53A5-4492-A93E-1EC99303114B}" type="datetimeFigureOut">
              <a:rPr lang="en-US" smtClean="0"/>
              <a:t>2/19/2010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3B15-DEE4-4320-845D-58B6B5E214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02D-53A5-4492-A93E-1EC99303114B}" type="datetimeFigureOut">
              <a:rPr lang="en-US" smtClean="0"/>
              <a:t>2/19/2010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3B15-DEE4-4320-845D-58B6B5E214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02D-53A5-4492-A93E-1EC99303114B}" type="datetimeFigureOut">
              <a:rPr lang="en-US" smtClean="0"/>
              <a:t>2/19/2010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3B15-DEE4-4320-845D-58B6B5E214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02D-53A5-4492-A93E-1EC99303114B}" type="datetimeFigureOut">
              <a:rPr lang="en-US" smtClean="0"/>
              <a:t>2/19/2010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3B15-DEE4-4320-845D-58B6B5E214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02D-53A5-4492-A93E-1EC99303114B}" type="datetimeFigureOut">
              <a:rPr lang="en-US" smtClean="0"/>
              <a:t>2/19/2010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3B15-DEE4-4320-845D-58B6B5E214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02D-53A5-4492-A93E-1EC99303114B}" type="datetimeFigureOut">
              <a:rPr lang="en-US" smtClean="0"/>
              <a:t>2/19/2010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3B15-DEE4-4320-845D-58B6B5E214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02D-53A5-4492-A93E-1EC99303114B}" type="datetimeFigureOut">
              <a:rPr lang="en-US" smtClean="0"/>
              <a:t>2/19/2010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3B15-DEE4-4320-845D-58B6B5E214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02D-53A5-4492-A93E-1EC99303114B}" type="datetimeFigureOut">
              <a:rPr lang="en-US" smtClean="0"/>
              <a:t>2/19/2010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3B15-DEE4-4320-845D-58B6B5E214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02D-53A5-4492-A93E-1EC99303114B}" type="datetimeFigureOut">
              <a:rPr lang="en-US" smtClean="0"/>
              <a:t>2/19/2010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3B15-DEE4-4320-845D-58B6B5E214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02D-53A5-4492-A93E-1EC99303114B}" type="datetimeFigureOut">
              <a:rPr lang="en-US" smtClean="0"/>
              <a:t>2/19/2010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3B15-DEE4-4320-845D-58B6B5E214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C002D-53A5-4492-A93E-1EC99303114B}" type="datetimeFigureOut">
              <a:rPr lang="en-US" smtClean="0"/>
              <a:t>2/19/2010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A3B15-DEE4-4320-845D-58B6B5E2143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/>
          <a:lstStyle/>
          <a:p>
            <a:r>
              <a:rPr lang="en-US" dirty="0" smtClean="0"/>
              <a:t>Project 2 Summary</a:t>
            </a:r>
            <a:br>
              <a:rPr lang="en-US" dirty="0" smtClean="0"/>
            </a:br>
            <a:r>
              <a:rPr lang="en-US" dirty="0" smtClean="0"/>
              <a:t>Project 3 Intro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Cs195g Computational Photography</a:t>
            </a:r>
          </a:p>
          <a:p>
            <a:r>
              <a:rPr lang="en-US" dirty="0" smtClean="0"/>
              <a:t>James Hays, Brown University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2 Class Choice Award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514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Evan Wallace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Prize: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Circuitboard</a:t>
            </a:r>
            <a:r>
              <a:rPr lang="en-US" dirty="0" smtClean="0"/>
              <a:t> Coasters</a:t>
            </a:r>
            <a:endParaRPr lang="en-US" dirty="0"/>
          </a:p>
        </p:txBody>
      </p:sp>
      <p:pic>
        <p:nvPicPr>
          <p:cNvPr id="7" name="Picture 2" descr="C:\Documents and Settings\James\Desktop\comp_photo\hays_slides\11\coasters-circuitboa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2362200"/>
            <a:ext cx="3571875" cy="2393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2 TA Choice Award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Steven Gomez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Prize: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err="1" smtClean="0"/>
              <a:t>Demotivational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Desktopper</a:t>
            </a:r>
            <a:endParaRPr lang="en-US" dirty="0"/>
          </a:p>
        </p:txBody>
      </p:sp>
      <p:pic>
        <p:nvPicPr>
          <p:cNvPr id="5" name="Picture 2" descr="C:\Documents and Settings\James\Desktop\comp_photo\hays_slides\11\demotivators_2091_37116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2209800"/>
            <a:ext cx="4375547" cy="34468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Also Presenting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Rudy Sandoval</a:t>
            </a:r>
          </a:p>
          <a:p>
            <a:r>
              <a:rPr lang="en-US" dirty="0" smtClean="0"/>
              <a:t>David </a:t>
            </a:r>
            <a:r>
              <a:rPr lang="en-US" dirty="0" err="1" smtClean="0"/>
              <a:t>Dufresne</a:t>
            </a:r>
            <a:endParaRPr lang="en-US" dirty="0" smtClean="0"/>
          </a:p>
          <a:p>
            <a:r>
              <a:rPr lang="en-US" dirty="0" smtClean="0"/>
              <a:t>Ben Cohen</a:t>
            </a:r>
          </a:p>
          <a:p>
            <a:r>
              <a:rPr lang="en-US" dirty="0" smtClean="0"/>
              <a:t>Evan Donahue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Highlights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by Tristan Hale</a:t>
            </a:r>
            <a:endParaRPr lang="en-US" dirty="0"/>
          </a:p>
        </p:txBody>
      </p:sp>
      <p:pic>
        <p:nvPicPr>
          <p:cNvPr id="6146" name="Picture 2" descr="C:\Documents and Settings\James\Desktop\comp_photo\hays_slides\11\df7ndj2r_153f8jkknhs_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63" y="2089547"/>
            <a:ext cx="3571875" cy="26789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Highlights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by Sam </a:t>
            </a:r>
            <a:r>
              <a:rPr lang="en-US" dirty="0" err="1" smtClean="0"/>
              <a:t>Potasznik</a:t>
            </a:r>
            <a:endParaRPr lang="en-US" dirty="0"/>
          </a:p>
        </p:txBody>
      </p:sp>
      <p:pic>
        <p:nvPicPr>
          <p:cNvPr id="7170" name="Picture 2" descr="C:\Documents and Settings\James\Desktop\comp_photo\hays_slides\11\spotaszn_res_img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63" y="2089547"/>
            <a:ext cx="3571875" cy="26789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Highlights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Images by Pat Doran</a:t>
            </a:r>
            <a:endParaRPr lang="en-US" dirty="0"/>
          </a:p>
        </p:txBody>
      </p:sp>
      <p:pic>
        <p:nvPicPr>
          <p:cNvPr id="8194" name="Picture 2" descr="C:\Documents and Settings\James\Desktop\comp_photo\hays_slides\11\pdoran_src_img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00" y="2439193"/>
            <a:ext cx="2301302" cy="1979614"/>
          </a:xfrm>
          <a:prstGeom prst="rect">
            <a:avLst/>
          </a:prstGeom>
          <a:noFill/>
        </p:spPr>
      </p:pic>
      <p:pic>
        <p:nvPicPr>
          <p:cNvPr id="8195" name="Picture 3" descr="C:\Documents and Settings\James\Desktop\comp_photo\hays_slides\11\pdoran_mask_img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3385" y="2439193"/>
            <a:ext cx="2301302" cy="1979614"/>
          </a:xfrm>
          <a:prstGeom prst="rect">
            <a:avLst/>
          </a:prstGeom>
          <a:noFill/>
        </p:spPr>
      </p:pic>
      <p:pic>
        <p:nvPicPr>
          <p:cNvPr id="8196" name="Picture 4" descr="C:\Documents and Settings\James\Desktop\comp_photo\hays_slides\11\pdoran_tar_img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99970" y="1866305"/>
            <a:ext cx="2089547" cy="3125391"/>
          </a:xfrm>
          <a:prstGeom prst="rect">
            <a:avLst/>
          </a:prstGeom>
          <a:noFill/>
        </p:spPr>
      </p:pic>
      <p:pic>
        <p:nvPicPr>
          <p:cNvPr id="8197" name="Picture 5" descr="C:\Documents and Settings\James\Desktop\comp_photo\hays_slides\11\pdoran_res_img0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4800" y="1866305"/>
            <a:ext cx="2089547" cy="31253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Highlights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by Jason Pacheco</a:t>
            </a:r>
            <a:endParaRPr lang="en-US" dirty="0"/>
          </a:p>
        </p:txBody>
      </p:sp>
      <p:pic>
        <p:nvPicPr>
          <p:cNvPr id="9218" name="Picture 2" descr="C:\Documents and Settings\James\Desktop\comp_photo\hays_slides\11\res_img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1043" y="1371600"/>
            <a:ext cx="3701915" cy="5219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Highlights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Images by Lyn Fong</a:t>
            </a:r>
            <a:endParaRPr lang="en-US" dirty="0"/>
          </a:p>
        </p:txBody>
      </p:sp>
      <p:pic>
        <p:nvPicPr>
          <p:cNvPr id="10242" name="Picture 2" descr="C:\Documents and Settings\James\Desktop\comp_photo\hays_slides\11\pre_res_img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54684"/>
            <a:ext cx="4464844" cy="3348633"/>
          </a:xfrm>
          <a:prstGeom prst="rect">
            <a:avLst/>
          </a:prstGeom>
          <a:noFill/>
        </p:spPr>
      </p:pic>
      <p:pic>
        <p:nvPicPr>
          <p:cNvPr id="10243" name="Picture 3" descr="C:\Documents and Settings\James\Desktop\comp_photo\hays_slides\11\res_img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9156" y="1754684"/>
            <a:ext cx="4464844" cy="33486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Highlights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Images by Travis Web</a:t>
            </a:r>
            <a:endParaRPr lang="en-US" dirty="0"/>
          </a:p>
        </p:txBody>
      </p:sp>
      <p:pic>
        <p:nvPicPr>
          <p:cNvPr id="11266" name="Picture 2" descr="C:\Documents and Settings\James\Desktop\comp_photo\hays_slides\11\jtwebb_src_img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46" y="2073584"/>
            <a:ext cx="2710832" cy="2710832"/>
          </a:xfrm>
          <a:prstGeom prst="rect">
            <a:avLst/>
          </a:prstGeom>
          <a:noFill/>
        </p:spPr>
      </p:pic>
      <p:pic>
        <p:nvPicPr>
          <p:cNvPr id="11267" name="Picture 3" descr="C:\Documents and Settings\James\Desktop\comp_photo\hays_slides\11\jtwebb_tar_img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29324" y="1934171"/>
            <a:ext cx="3098093" cy="2989659"/>
          </a:xfrm>
          <a:prstGeom prst="rect">
            <a:avLst/>
          </a:prstGeom>
          <a:noFill/>
        </p:spPr>
      </p:pic>
      <p:pic>
        <p:nvPicPr>
          <p:cNvPr id="11268" name="Picture 4" descr="C:\Documents and Settings\James\Desktop\comp_photo\hays_slides\11\jtwebb_res_img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86662" y="1934170"/>
            <a:ext cx="3098093" cy="29896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Highlights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by Eli Bosworth</a:t>
            </a:r>
            <a:endParaRPr lang="en-US" dirty="0"/>
          </a:p>
        </p:txBody>
      </p:sp>
      <p:pic>
        <p:nvPicPr>
          <p:cNvPr id="12290" name="Picture 2" descr="C:\Documents and Settings\James\Desktop\comp_photo\hays_slides\11\eli_res_img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50" y="1241226"/>
            <a:ext cx="4000500" cy="56167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Highlights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by Diane Huang</a:t>
            </a:r>
            <a:endParaRPr lang="en-US" dirty="0"/>
          </a:p>
        </p:txBody>
      </p:sp>
      <p:pic>
        <p:nvPicPr>
          <p:cNvPr id="13314" name="Picture 2" descr="C:\Documents and Settings\James\Desktop\comp_photo\hays_slides\11\dkh_res_img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1371600"/>
            <a:ext cx="7143750" cy="4697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Highlights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by Ben Swanson</a:t>
            </a:r>
            <a:endParaRPr lang="en-US" dirty="0"/>
          </a:p>
        </p:txBody>
      </p:sp>
      <p:pic>
        <p:nvPicPr>
          <p:cNvPr id="14338" name="Picture 2" descr="C:\Documents and Settings\James\Desktop\comp_photo\hays_slides\11\jesseeuge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63" y="2089547"/>
            <a:ext cx="3571875" cy="26789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Highlights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Images by </a:t>
            </a:r>
            <a:r>
              <a:rPr lang="en-US" dirty="0" err="1" smtClean="0"/>
              <a:t>Basia</a:t>
            </a:r>
            <a:r>
              <a:rPr lang="en-US" dirty="0" smtClean="0"/>
              <a:t> </a:t>
            </a:r>
            <a:r>
              <a:rPr lang="en-US" dirty="0" err="1" smtClean="0"/>
              <a:t>Korel</a:t>
            </a:r>
            <a:endParaRPr lang="en-US" dirty="0"/>
          </a:p>
        </p:txBody>
      </p:sp>
      <p:pic>
        <p:nvPicPr>
          <p:cNvPr id="16386" name="Picture 2" descr="C:\Documents and Settings\James\Desktop\comp_photo\hays_slides\11\my_res_img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54203" y="1468635"/>
            <a:ext cx="3125391" cy="4170165"/>
          </a:xfrm>
          <a:prstGeom prst="rect">
            <a:avLst/>
          </a:prstGeom>
          <a:noFill/>
        </p:spPr>
      </p:pic>
      <p:pic>
        <p:nvPicPr>
          <p:cNvPr id="16387" name="Picture 3" descr="C:\Documents and Settings\James\Desktop\comp_photo\hays_slides\11\src_img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4406" y="2379463"/>
            <a:ext cx="3125391" cy="23485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Highlights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by Alex Collins</a:t>
            </a:r>
            <a:endParaRPr lang="en-US" dirty="0"/>
          </a:p>
        </p:txBody>
      </p:sp>
      <p:pic>
        <p:nvPicPr>
          <p:cNvPr id="17410" name="Picture 2" descr="C:\Documents and Settings\James\Desktop\comp_photo\hays_slides\11\alex_res_img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1758553"/>
            <a:ext cx="5715000" cy="38040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Highlights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by Ben Cohen</a:t>
            </a:r>
            <a:endParaRPr lang="en-US" dirty="0"/>
          </a:p>
        </p:txBody>
      </p:sp>
      <p:pic>
        <p:nvPicPr>
          <p:cNvPr id="15362" name="Picture 2" descr="C:\Documents and Settings\James\Desktop\comp_photo\hays_slides\11\btcohen_res_img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2547" y="1643063"/>
            <a:ext cx="2678906" cy="3571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Highlights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by Steven Gomez</a:t>
            </a:r>
            <a:endParaRPr lang="en-US" dirty="0"/>
          </a:p>
        </p:txBody>
      </p:sp>
      <p:pic>
        <p:nvPicPr>
          <p:cNvPr id="18434" name="Picture 2" descr="C:\Documents and Settings\James\Desktop\comp_photo\hays_slides\11\steveg_img04-mixedTra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7684" y="1402556"/>
            <a:ext cx="3348633" cy="4464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Highlights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by Rudy Sandoval</a:t>
            </a:r>
            <a:endParaRPr lang="en-US" dirty="0"/>
          </a:p>
        </p:txBody>
      </p:sp>
      <p:pic>
        <p:nvPicPr>
          <p:cNvPr id="19458" name="Picture 2" descr="C:\Documents and Settings\James\Desktop\comp_photo\hays_slides\11\rudy_res_img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578" y="1832967"/>
            <a:ext cx="4464844" cy="33486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Highlights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by Evan Donahue</a:t>
            </a:r>
            <a:endParaRPr lang="en-US" dirty="0"/>
          </a:p>
        </p:txBody>
      </p:sp>
      <p:pic>
        <p:nvPicPr>
          <p:cNvPr id="20482" name="Picture 2" descr="C:\Documents and Settings\James\Desktop\comp_photo\hays_slides\11\be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55789" y="1942207"/>
            <a:ext cx="2232422" cy="29735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Highlights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by Evan Wallace</a:t>
            </a:r>
            <a:endParaRPr lang="en-US" dirty="0"/>
          </a:p>
        </p:txBody>
      </p:sp>
      <p:pic>
        <p:nvPicPr>
          <p:cNvPr id="21506" name="Picture 2" descr="C:\Documents and Settings\James\Desktop\comp_photo\hays_slides\11\mona-leber-f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8571" y="1271588"/>
            <a:ext cx="3446859" cy="53578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Highlights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by David </a:t>
            </a:r>
            <a:r>
              <a:rPr lang="en-US" dirty="0" err="1" smtClean="0"/>
              <a:t>Dufresne</a:t>
            </a:r>
            <a:endParaRPr lang="en-US" dirty="0"/>
          </a:p>
        </p:txBody>
      </p:sp>
      <p:pic>
        <p:nvPicPr>
          <p:cNvPr id="22530" name="Picture 2" descr="C:\Documents and Settings\James\Desktop\comp_photo\hays_slides\11\ceiling_c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1195387"/>
            <a:ext cx="7143750" cy="53578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did we learn about blending?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did we learn about blending?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colors along the boundaries cannot be drastically different:</a:t>
            </a:r>
            <a:endParaRPr lang="en-US" dirty="0"/>
          </a:p>
        </p:txBody>
      </p:sp>
      <p:pic>
        <p:nvPicPr>
          <p:cNvPr id="3076" name="Picture 4" descr="C:\Documents and Settings\James\Desktop\comp_photo\hays_slides\11\pre_res_img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23567"/>
            <a:ext cx="4464844" cy="3348633"/>
          </a:xfrm>
          <a:prstGeom prst="rect">
            <a:avLst/>
          </a:prstGeom>
          <a:noFill/>
        </p:spPr>
      </p:pic>
      <p:pic>
        <p:nvPicPr>
          <p:cNvPr id="3077" name="Picture 5" descr="C:\Documents and Settings\James\Desktop\comp_photo\hays_slides\11\res_img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9156" y="2823567"/>
            <a:ext cx="4464844" cy="3348633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553200" y="64008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Images by Lyn Fong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did we learn about blending?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Texture differences still show through</a:t>
            </a:r>
            <a:endParaRPr lang="en-US" dirty="0"/>
          </a:p>
        </p:txBody>
      </p:sp>
      <p:pic>
        <p:nvPicPr>
          <p:cNvPr id="4098" name="Picture 2" descr="C:\Documents and Settings\James\Desktop\comp_photo\hays_slides\11\res_img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8078" y="2209800"/>
            <a:ext cx="5607844" cy="42862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by Diane Huang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did we learn about blending?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 smtClean="0"/>
              <a:t>Although sometimes blending still nearly works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553200" y="64008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Images by Diane Huang</a:t>
            </a:r>
            <a:endParaRPr lang="en-US" dirty="0"/>
          </a:p>
        </p:txBody>
      </p:sp>
      <p:pic>
        <p:nvPicPr>
          <p:cNvPr id="5122" name="Picture 2" descr="C:\Documents and Settings\James\Desktop\comp_photo\hays_slides\11\src_img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555082"/>
            <a:ext cx="1678781" cy="3500437"/>
          </a:xfrm>
          <a:prstGeom prst="rect">
            <a:avLst/>
          </a:prstGeom>
          <a:noFill/>
        </p:spPr>
      </p:pic>
      <p:pic>
        <p:nvPicPr>
          <p:cNvPr id="5123" name="Picture 3" descr="C:\Documents and Settings\James\Desktop\comp_photo\hays_slides\11\tar_img09.jpg"/>
          <p:cNvPicPr>
            <a:picLocks noChangeAspect="1" noChangeArrowheads="1"/>
          </p:cNvPicPr>
          <p:nvPr/>
        </p:nvPicPr>
        <p:blipFill>
          <a:blip r:embed="rId3" cstate="print"/>
          <a:srcRect l="14808" t="19457" r="16703" b="9663"/>
          <a:stretch>
            <a:fillRect/>
          </a:stretch>
        </p:blipFill>
        <p:spPr bwMode="auto">
          <a:xfrm>
            <a:off x="2819400" y="2362200"/>
            <a:ext cx="2819400" cy="3886200"/>
          </a:xfrm>
          <a:prstGeom prst="rect">
            <a:avLst/>
          </a:prstGeom>
          <a:noFill/>
        </p:spPr>
      </p:pic>
      <p:pic>
        <p:nvPicPr>
          <p:cNvPr id="5124" name="Picture 4" descr="C:\Documents and Settings\James\Desktop\comp_photo\hays_slides\11\res_img09.jpg"/>
          <p:cNvPicPr>
            <a:picLocks noChangeAspect="1" noChangeArrowheads="1"/>
          </p:cNvPicPr>
          <p:nvPr/>
        </p:nvPicPr>
        <p:blipFill>
          <a:blip r:embed="rId4" cstate="print"/>
          <a:srcRect l="14809" t="19457" r="16702" b="9664"/>
          <a:stretch>
            <a:fillRect/>
          </a:stretch>
        </p:blipFill>
        <p:spPr bwMode="auto">
          <a:xfrm>
            <a:off x="6096000" y="2362200"/>
            <a:ext cx="2819400" cy="388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3: Don’t Blend, Cut!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Reminder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 </a:t>
            </a:r>
            <a:r>
              <a:rPr lang="en-US" dirty="0" err="1" smtClean="0"/>
              <a:t>Szeliski’s</a:t>
            </a:r>
            <a:r>
              <a:rPr lang="en-US" dirty="0" smtClean="0"/>
              <a:t> book!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216</Words>
  <Application>Microsoft Office PowerPoint</Application>
  <PresentationFormat>On-screen Show (4:3)</PresentationFormat>
  <Paragraphs>65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Project 2 Summary Project 3 Intro</vt:lpstr>
      <vt:lpstr>Project 2 Class Choice Award</vt:lpstr>
      <vt:lpstr>Project 2 TA Choice Award</vt:lpstr>
      <vt:lpstr>Also Presenting</vt:lpstr>
      <vt:lpstr>More Highlights</vt:lpstr>
      <vt:lpstr>More Highlights</vt:lpstr>
      <vt:lpstr>More Highlights</vt:lpstr>
      <vt:lpstr>More Highlights</vt:lpstr>
      <vt:lpstr>More Highlights</vt:lpstr>
      <vt:lpstr>More Highlights</vt:lpstr>
      <vt:lpstr>More Highlights</vt:lpstr>
      <vt:lpstr>More Highlights</vt:lpstr>
      <vt:lpstr>More Highlights</vt:lpstr>
      <vt:lpstr>More Highlights</vt:lpstr>
      <vt:lpstr>More Highlights</vt:lpstr>
      <vt:lpstr>More Highlights</vt:lpstr>
      <vt:lpstr>More Highlights</vt:lpstr>
      <vt:lpstr>More Highlights</vt:lpstr>
      <vt:lpstr>More Highlights</vt:lpstr>
      <vt:lpstr>More Highlights</vt:lpstr>
      <vt:lpstr>More Highlights</vt:lpstr>
      <vt:lpstr>What did we learn about blending?</vt:lpstr>
      <vt:lpstr>What did we learn about blending?</vt:lpstr>
      <vt:lpstr>What did we learn about blending?</vt:lpstr>
      <vt:lpstr>What did we learn about blending?</vt:lpstr>
      <vt:lpstr>Project 3: Don’t Blend, Cut!</vt:lpstr>
      <vt:lpstr>Final Reminder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 User</dc:creator>
  <cp:lastModifiedBy>Lenovo User</cp:lastModifiedBy>
  <cp:revision>8</cp:revision>
  <dcterms:created xsi:type="dcterms:W3CDTF">2010-02-19T15:17:07Z</dcterms:created>
  <dcterms:modified xsi:type="dcterms:W3CDTF">2010-02-19T16:26:42Z</dcterms:modified>
</cp:coreProperties>
</file>