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6" r:id="rId4"/>
    <p:sldId id="260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3" r:id="rId20"/>
    <p:sldId id="302" r:id="rId21"/>
    <p:sldId id="304" r:id="rId22"/>
    <p:sldId id="26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551" autoAdjust="0"/>
    <p:restoredTop sz="94660"/>
  </p:normalViewPr>
  <p:slideViewPr>
    <p:cSldViewPr>
      <p:cViewPr>
        <p:scale>
          <a:sx n="90" d="100"/>
          <a:sy n="90" d="100"/>
        </p:scale>
        <p:origin x="-426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02D-53A5-4492-A93E-1EC99303114B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A3B15-DEE4-4320-845D-58B6B5E21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US" dirty="0" smtClean="0"/>
              <a:t>Project </a:t>
            </a:r>
            <a:r>
              <a:rPr lang="en-US" dirty="0" smtClean="0"/>
              <a:t>3 </a:t>
            </a:r>
            <a:r>
              <a:rPr lang="en-US" dirty="0" smtClean="0"/>
              <a:t>Summary</a:t>
            </a:r>
            <a:br>
              <a:rPr lang="en-US" dirty="0" smtClean="0"/>
            </a:br>
            <a:r>
              <a:rPr lang="en-US" dirty="0" smtClean="0"/>
              <a:t>Project </a:t>
            </a:r>
            <a:r>
              <a:rPr lang="en-US" dirty="0" smtClean="0"/>
              <a:t>4 </a:t>
            </a:r>
            <a:r>
              <a:rPr lang="en-US" dirty="0" smtClean="0"/>
              <a:t>Intro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Cs195g Computational Photography</a:t>
            </a:r>
          </a:p>
          <a:p>
            <a:r>
              <a:rPr lang="en-US" dirty="0" smtClean="0"/>
              <a:t>James Hays, Brown University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Prizes!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00400" cy="4525963"/>
          </a:xfrm>
        </p:spPr>
        <p:txBody>
          <a:bodyPr/>
          <a:lstStyle/>
          <a:p>
            <a:r>
              <a:rPr lang="en-US" dirty="0" smtClean="0"/>
              <a:t>Camera bags</a:t>
            </a:r>
            <a:endParaRPr lang="en-US" dirty="0"/>
          </a:p>
        </p:txBody>
      </p:sp>
      <p:pic>
        <p:nvPicPr>
          <p:cNvPr id="1026" name="Picture 2" descr="C:\Documents and Settings\James\Desktop\comp_photo\hays_slides\14\lpedit100front.jpg"/>
          <p:cNvPicPr>
            <a:picLocks noChangeAspect="1" noChangeArrowheads="1"/>
          </p:cNvPicPr>
          <p:nvPr/>
        </p:nvPicPr>
        <p:blipFill>
          <a:blip r:embed="rId2" cstate="print"/>
          <a:srcRect t="10666" b="16800"/>
          <a:stretch>
            <a:fillRect/>
          </a:stretch>
        </p:blipFill>
        <p:spPr bwMode="auto">
          <a:xfrm>
            <a:off x="3786187" y="1676400"/>
            <a:ext cx="5357813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Winning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Evan Wallace</a:t>
            </a:r>
          </a:p>
          <a:p>
            <a:r>
              <a:rPr lang="en-US" dirty="0" smtClean="0"/>
              <a:t>Jason Pacheco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 Presenting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Steve Gomez</a:t>
            </a:r>
          </a:p>
          <a:p>
            <a:r>
              <a:rPr lang="en-US" dirty="0" smtClean="0"/>
              <a:t>Jarrell Travis </a:t>
            </a:r>
            <a:r>
              <a:rPr lang="en-US" dirty="0" smtClean="0"/>
              <a:t>Webb</a:t>
            </a:r>
          </a:p>
          <a:p>
            <a:r>
              <a:rPr lang="en-US" dirty="0" smtClean="0"/>
              <a:t>Eli Bosworth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Tim St. Clair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Documents and Settings\James\Desktop\comp_photo\hays_slides\14\res_img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750094"/>
            <a:ext cx="7143750" cy="5357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Images by Tristan Hale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Documents and Settings\James\Desktop\comp_photo\hays_slides\14\df7ndj2r_180pg3r66cx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678781"/>
            <a:ext cx="2946797" cy="3500438"/>
          </a:xfrm>
          <a:prstGeom prst="rect">
            <a:avLst/>
          </a:prstGeom>
          <a:noFill/>
        </p:spPr>
      </p:pic>
      <p:pic>
        <p:nvPicPr>
          <p:cNvPr id="3075" name="Picture 3" descr="C:\Documents and Settings\James\Desktop\comp_photo\hays_slides\14\df7ndj2r_176fd8ds2gm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" y="1928813"/>
            <a:ext cx="4000500" cy="3000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Steve Gomez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Documents and Settings\James\Desktop\comp_photo\hays_slides\14\steveg_new_img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578" y="1196578"/>
            <a:ext cx="4464844" cy="4464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Sam </a:t>
            </a:r>
            <a:r>
              <a:rPr lang="en-US" dirty="0" err="1" smtClean="0"/>
              <a:t>Potasznik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Documents and Settings\James\Desktop\comp_photo\hays_slides\14\res_img_poisson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2089547"/>
            <a:ext cx="3571875" cy="2678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Rudy Sandoval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Documents and Settings\James\Desktop\comp_photo\hays_slides\14\res_img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578" y="1196578"/>
            <a:ext cx="4464844" cy="4464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Pat Doran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Documents and Settings\James\Desktop\comp_photo\hays_slides\14\panorama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099" y="2304661"/>
            <a:ext cx="9182099" cy="2248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Linda Fong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5" name="Picture 3" descr="C:\Documents and Settings\James\Desktop\comp_photo\hays_slides\14\res_img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578" y="1754684"/>
            <a:ext cx="4464844" cy="3348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Evan Donahue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Documents and Settings\James\Desktop\comp_photo\hays_slides\14\birdba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2547" y="1986856"/>
            <a:ext cx="2678906" cy="2884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David </a:t>
            </a:r>
            <a:r>
              <a:rPr lang="en-US" dirty="0" err="1" smtClean="0"/>
              <a:t>Dufresne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C:\Documents and Settings\James\Desktop\comp_photo\hays_slides\14\dk_res_img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1414" y="1928813"/>
            <a:ext cx="3661172" cy="3000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Ben Swanson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Documents and Settings\James\Desktop\comp_photo\hays_slides\14\together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1017985"/>
            <a:ext cx="6429375" cy="48220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Images by Ben Cohen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22519" t="19911" r="23555" b="19407"/>
          <a:stretch>
            <a:fillRect/>
          </a:stretch>
        </p:blipFill>
        <p:spPr bwMode="auto">
          <a:xfrm>
            <a:off x="1104900" y="990600"/>
            <a:ext cx="6934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</a:t>
            </a:r>
            <a:r>
              <a:rPr lang="en-US" dirty="0" err="1" smtClean="0"/>
              <a:t>Basia</a:t>
            </a:r>
            <a:r>
              <a:rPr lang="en-US" dirty="0" smtClean="0"/>
              <a:t> </a:t>
            </a:r>
            <a:r>
              <a:rPr lang="en-US" dirty="0" err="1" smtClean="0"/>
              <a:t>Korel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Documents and Settings\James\Desktop\comp_photo\hays_slides\14\ddsdqvzv_178hpgnk8c3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578" y="1937743"/>
            <a:ext cx="4464844" cy="29825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Texture Synthesis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Evan Wallace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Documents and Settings\James\Desktop\comp_photo\hays_slides\14\kittens_compos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641" y="1754684"/>
            <a:ext cx="8036719" cy="3348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Jason Pacheco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Documents and Settings\James\Desktop\comp_photo\hays_slides\14\jp_res_img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388691"/>
            <a:ext cx="7143750" cy="2080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3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Image by Rudy Sandoval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Documents and Settings\James\Desktop\comp_photo\hays_slides\14\text_res_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</a:t>
            </a:r>
            <a:r>
              <a:rPr lang="en-US" dirty="0" smtClean="0"/>
              <a:t>4: Image Completion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97</Words>
  <Application>Microsoft Office PowerPoint</Application>
  <PresentationFormat>On-screen Show (4:3)</PresentationFormat>
  <Paragraphs>30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Project 3 Summary Project 4 Intro</vt:lpstr>
      <vt:lpstr>Prizes!</vt:lpstr>
      <vt:lpstr>Winning Projects</vt:lpstr>
      <vt:lpstr>Also Presenting</vt:lpstr>
      <vt:lpstr>Additional results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Texture Synthesis Results</vt:lpstr>
      <vt:lpstr>Slide 19</vt:lpstr>
      <vt:lpstr>Slide 20</vt:lpstr>
      <vt:lpstr>Slide 21</vt:lpstr>
      <vt:lpstr>Project 4: Image Completion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 User</dc:creator>
  <cp:lastModifiedBy>Lenovo User</cp:lastModifiedBy>
  <cp:revision>22</cp:revision>
  <dcterms:created xsi:type="dcterms:W3CDTF">2010-02-19T15:17:07Z</dcterms:created>
  <dcterms:modified xsi:type="dcterms:W3CDTF">2010-03-01T19:00:10Z</dcterms:modified>
</cp:coreProperties>
</file>