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80" r:id="rId3"/>
    <p:sldId id="281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40"/>
    <p:restoredTop sz="76014"/>
  </p:normalViewPr>
  <p:slideViewPr>
    <p:cSldViewPr snapToGrid="0" snapToObjects="1">
      <p:cViewPr varScale="1">
        <p:scale>
          <a:sx n="154" d="100"/>
          <a:sy n="154" d="100"/>
        </p:scale>
        <p:origin x="147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9/25/24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Randomize order on slide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83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B78B7D7-5F21-B244-8BF9-9C9E7A1B2875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5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CAE9822B-7C44-2C40-8900-05B7E9D85DB9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617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FF58275-FCC4-2648-925C-3AA1CFC923B6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2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E11D80D9-E1FF-E244-A920-A8B3298E4FEB}" type="datetime1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237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8464881-1998-8F4E-A4C4-FD66A70BDB88}" type="datetime1">
              <a:rPr lang="en-US" smtClean="0"/>
              <a:t>9/25/24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0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E30260F-E74F-574F-BC25-1A064BECE60E}" type="datetime1">
              <a:rPr lang="en-US" smtClean="0"/>
              <a:t>9/25/24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210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EB176-D96B-9642-8094-9F16C95FB76F}" type="datetime1">
              <a:rPr lang="en-US" smtClean="0"/>
              <a:t>9/25/24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20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37216CDA-3075-AE49-A130-7ED6EA503E37}" type="datetime1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0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402B3E5-2C9E-8E4F-8C02-B52B99877943}" type="datetime1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08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FBC7FE8C-83A2-5F4F-BCD0-BA12F0EE0AC5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4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D47E14AD-150E-5348-BB24-E3C4D89CE650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94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798FF-8769-E849-B510-3054B9C00ECF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9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1298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sz="7200" dirty="0">
                <a:solidFill>
                  <a:srgbClr val="0070C0"/>
                </a:solidFill>
                <a:latin typeface="Century Schoolbook" panose="02040604050505020304" pitchFamily="18" charset="0"/>
              </a:rPr>
              <a:t>Initial Design Presentations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00588"/>
            <a:ext cx="7564582" cy="1229157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F475-E73B-6943-A601-AA77F70CB2C9}" type="datetime1">
              <a:rPr lang="en-US" smtClean="0"/>
              <a:t>9/25/24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10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Using Cartoons in your Presentation">
            <a:extLst>
              <a:ext uri="{FF2B5EF4-FFF2-40B4-BE49-F238E27FC236}">
                <a16:creationId xmlns:a16="http://schemas.microsoft.com/office/drawing/2014/main" id="{2B216384-149C-6F53-23D7-45ECD2075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33" y="200309"/>
            <a:ext cx="6477000" cy="19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esign Thinking and the Theater of Innovation - Marketoonist | Tom Fishburne">
            <a:extLst>
              <a:ext uri="{FF2B5EF4-FFF2-40B4-BE49-F238E27FC236}">
                <a16:creationId xmlns:a16="http://schemas.microsoft.com/office/drawing/2014/main" id="{31583FC1-4BD3-DBFE-8721-825688D2D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375" y="144194"/>
            <a:ext cx="4626862" cy="328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80544-D766-C83B-8501-39FE143E2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D9699-8649-1A99-D05C-FD8072E50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DJ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Speech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LLAMA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UI Gen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IoT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Accessibility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Agentic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178A4-74E3-BA0E-3680-B74F10A23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822B-7C44-2C40-8900-05B7E9D85DB9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48C28-BDFF-CCC9-2F00-7D81A3BC5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A52DA-C616-D225-CA9F-81225CC5B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79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987E2-1821-BB01-16C8-7DBF0AB91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69EF4-7254-30B9-E725-2EFCE629A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 interface for adding graphic notes to Code Bubbles</a:t>
            </a:r>
          </a:p>
          <a:p>
            <a:pPr lvl="1"/>
            <a:r>
              <a:rPr lang="en-US" dirty="0"/>
              <a:t>Due Thursday 10/10 (canvas)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2CA40-2807-9D92-9511-F97CF27AB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822B-7C44-2C40-8900-05B7E9D85DB9}" type="datetime1">
              <a:rPr lang="en-US" smtClean="0"/>
              <a:t>9/30/24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6723F-1183-1E4C-4EF2-E337056FF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E4094-8BC9-7AD1-F512-64C10CCAC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05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A567A-953A-E64C-B5AC-B83A9657A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4012A-1B94-A44D-BF10-AEFF552DC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Initial High-Level design (due today)</a:t>
            </a:r>
          </a:p>
          <a:p>
            <a:pPr lvl="1"/>
            <a:r>
              <a:rPr lang="en-US" dirty="0"/>
              <a:t>Should fill in details – define the interfaces</a:t>
            </a:r>
          </a:p>
          <a:p>
            <a:pPr lvl="1"/>
            <a:r>
              <a:rPr lang="en-US" dirty="0"/>
              <a:t>Preparation for individual design and coding</a:t>
            </a:r>
          </a:p>
          <a:p>
            <a:r>
              <a:rPr lang="en-US" dirty="0"/>
              <a:t>User interface prototype for the project (10/15)</a:t>
            </a:r>
          </a:p>
          <a:p>
            <a:pPr lvl="1"/>
            <a:r>
              <a:rPr lang="en-US" dirty="0"/>
              <a:t>Low-fidelity is fine for now</a:t>
            </a:r>
          </a:p>
          <a:p>
            <a:pPr lvl="1"/>
            <a:r>
              <a:rPr lang="en-US" dirty="0"/>
              <a:t>Try to get it done earlier</a:t>
            </a:r>
          </a:p>
          <a:p>
            <a:r>
              <a:rPr lang="en-US" dirty="0"/>
              <a:t>Statement of how the UI fits into the application</a:t>
            </a:r>
          </a:p>
          <a:p>
            <a:pPr lvl="1"/>
            <a:r>
              <a:rPr lang="en-US" dirty="0"/>
              <a:t>How it fits into the design</a:t>
            </a:r>
          </a:p>
          <a:p>
            <a:pPr lvl="1"/>
            <a:r>
              <a:rPr lang="en-US" dirty="0"/>
              <a:t>Approach to be used</a:t>
            </a:r>
          </a:p>
          <a:p>
            <a:pPr lvl="1"/>
            <a:r>
              <a:rPr lang="en-US" dirty="0"/>
              <a:t>Put this into your repository</a:t>
            </a:r>
          </a:p>
          <a:p>
            <a:r>
              <a:rPr lang="en-US" dirty="0"/>
              <a:t>Should have time for a project meeting on Thursday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CD1C7-6D1D-2648-95F5-08E331548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822B-7C44-2C40-8900-05B7E9D85DB9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35113-E37B-4742-AFBD-CE89C0B68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10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EB8E0-BB1F-6248-9377-97D653FE4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8759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30934</TotalTime>
  <Words>147</Words>
  <Application>Microsoft Macintosh PowerPoint</Application>
  <PresentationFormat>Widescreen</PresentationFormat>
  <Paragraphs>40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Schoolbook</vt:lpstr>
      <vt:lpstr>Theme1</vt:lpstr>
      <vt:lpstr>Initial Design Presentations</vt:lpstr>
      <vt:lpstr>Presentations</vt:lpstr>
      <vt:lpstr>Programming Homework</vt:lpstr>
      <vt:lpstr>PROJECT 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 the UI Implementation</dc:title>
  <dc:creator>Steven Reiss</dc:creator>
  <cp:lastModifiedBy>Steven Reiss</cp:lastModifiedBy>
  <cp:revision>35</cp:revision>
  <dcterms:created xsi:type="dcterms:W3CDTF">2020-09-28T12:41:11Z</dcterms:created>
  <dcterms:modified xsi:type="dcterms:W3CDTF">2024-10-08T23:30:22Z</dcterms:modified>
</cp:coreProperties>
</file>