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80" r:id="rId3"/>
    <p:sldId id="281" r:id="rId4"/>
    <p:sldId id="28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17"/>
    <p:restoredTop sz="74558"/>
  </p:normalViewPr>
  <p:slideViewPr>
    <p:cSldViewPr snapToGrid="0" snapToObjects="1">
      <p:cViewPr varScale="1">
        <p:scale>
          <a:sx n="89" d="100"/>
          <a:sy n="89" d="100"/>
        </p:scale>
        <p:origin x="12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70565-30AB-6749-A2C2-D73A7FF41951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5C14A-06A7-0747-957B-6CBF84D10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95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585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71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9768-6A09-CD48-9166-D94914442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9C42F-FC2C-F340-86D2-B3EB1A0D9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8AF5D-CCF2-0543-A1BD-56D1639F8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ADA28EDD-9504-044F-ACD6-29E712C2BCB5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BC1A0-3D23-FD4A-A7AA-71D5EA53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47230-DB60-FF4F-A307-AC51AB7F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013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4418-83E6-8741-A518-03E97693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81602-C83A-3443-875D-1B817D5F1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D2771-BA38-714D-BB2D-3877CA11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fld id="{CBE3BB48-0599-F346-BF10-6F0D762239FA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4B3A7-CD31-5849-9490-59027C6D1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US"/>
              <a:t>CSCI2340 -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359A4-FB2C-AC45-BB6B-B0A36956C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886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0FB39-5217-884B-A753-EBC99CED6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0812F-AA74-0F47-8F09-7AFAEB2F6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BF20B-9E3C-D942-B269-C05D018F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BC149FEF-634A-E541-A43B-55F8A642CD5E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9BC-1149-F346-8A71-54B1B8E77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29824-8D32-E445-9405-D2D927228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505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BF9DC-6C04-0742-B6AD-7D6518468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F5E50-7B60-0447-BDFD-302DD91C3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DF4B8-417A-F04B-9334-353B32DEF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AF841-5700-3D42-AFE1-903C9C2FD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47E47D64-490F-B844-B539-DFEDA1540CC7}" type="datetime1">
              <a:rPr lang="en-US" smtClean="0"/>
              <a:t>10/28/24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4747B-C6C6-584B-B126-64FDCE258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16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0F15F-1E7B-6543-84A8-F4C85C41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854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E4756-E1E5-754C-87A6-B6851F11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4BA77-F17B-E947-99AA-E04533F07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F7A5D-5F90-9946-AD51-71CCC1955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717858-256F-BA44-A1EA-965BC5A1F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D14B7A-FC74-7640-B07F-14730ED76D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F7AD3-CD39-1D43-9B89-324A86E2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BAAD266B-CBC3-034A-B4E5-E1FF8442B12D}" type="datetime1">
              <a:rPr lang="en-US" smtClean="0"/>
              <a:t>10/28/24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C35014-6F1A-8849-A55E-80262F1B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81B2BD-693A-C04A-AD65-7AE5DAAD5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85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07BCA-DA6B-5E48-8B86-9EEA14FD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2B21C0-ABCC-1E46-9ACA-77BCEE68C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0BD42B7D-4E09-E647-9321-ED8C6AD0D0AE}" type="datetime1">
              <a:rPr lang="en-US" smtClean="0"/>
              <a:t>10/28/24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104957-25F7-F448-B8EF-27B57CF53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1C5FF-847E-DB49-BC53-4A123264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97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24459-4546-6242-98C8-5A24329C4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8FAB6-4506-9146-B851-BB5B491427C4}" type="datetime1">
              <a:rPr lang="en-US" smtClean="0"/>
              <a:t>10/28/24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A5753-50F4-934E-B921-7CAEE212A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3E2F6-E3C5-0144-A5C7-1A2E9B6C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471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3ABF5-9E9B-7049-9F63-B328D97A3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CB58-34F7-924A-BB49-990563EBB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A0D5F-EA5A-604D-9D89-CB18B0BCF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E6103-6501-8F47-967C-AED93CA4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879F5506-2CF3-9C41-930E-F9EE4D65E01C}" type="datetime1">
              <a:rPr lang="en-US" smtClean="0"/>
              <a:t>10/28/24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77F69-1A05-E444-94AE-E3D09E55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16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5D97C-F4DD-8D49-9C3B-0C2129C0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211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B83F1-F291-F648-861C-D1816789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764F6A-B1DC-9643-BCAA-75DB92FDC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D0501-3A9E-864F-931D-D06F2187D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604C0-5E5C-2E44-93F5-6B8F0AA3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F85A0868-4BB2-974A-BFEF-D9C6C5AC063D}" type="datetime1">
              <a:rPr lang="en-US" smtClean="0"/>
              <a:t>10/28/24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3A69EC-4E11-AD48-8442-6C66A8F0E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16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F54C4-80C6-F64C-B7F1-C234BC75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618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65306-F5C3-294D-84C2-3086F6FB2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3B09B-B67E-A04E-B2A3-8EF2C489D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2FE46-5B24-D24D-9C60-8FB0182C8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EA903487-CA7B-4745-A596-B515A0916BD9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8115-5973-654B-9A00-9D0658132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/>
              <a:t>CSCI2340 -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06779-E6CB-A447-8CBA-2EF6EFB1E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977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5A7DD1-D75A-2847-B885-94F57889F6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88E1D-B89A-8240-B19C-735DA34A5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388EB-2D74-C147-8FF8-0CFCF95B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E5D836E7-7174-E148-B9FF-F1C19B70520F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2AC12-8B34-0843-AFD7-0F057CF2C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6FE19-427B-6A4A-9451-42DDB124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94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8000">
              <a:schemeClr val="accent5">
                <a:lumMod val="75000"/>
              </a:schemeClr>
            </a:gs>
            <a:gs pos="79000">
              <a:schemeClr val="accent5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CE34EF-14C8-1748-99AA-824198C3E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943E3-84FC-764E-8114-59F297CC0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D9395-312B-9F4E-B6E1-87B6A840FF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99807-1103-0A4C-B20D-F12D8BAA9574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5FB4C-D3DB-354B-9BAB-8A268CF6E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CSCI2340 -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AF426-C211-2243-A156-9DB0ED9F6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103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123327-1051-9C49-9201-CF7A82C27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2647497"/>
            <a:ext cx="7286625" cy="1216929"/>
          </a:xfrm>
        </p:spPr>
        <p:txBody>
          <a:bodyPr>
            <a:normAutofit/>
          </a:bodyPr>
          <a:lstStyle/>
          <a:p>
            <a:r>
              <a:rPr lang="en-US" sz="7200" dirty="0">
                <a:solidFill>
                  <a:schemeClr val="accent1"/>
                </a:solidFill>
                <a:latin typeface="Century Schoolbook" panose="02040604050505020304" pitchFamily="18" charset="0"/>
              </a:rPr>
              <a:t>Status Reports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46512F-126A-8648-8FE8-249A1CE7B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163" y="3864426"/>
            <a:ext cx="7563729" cy="1655762"/>
          </a:xfrm>
        </p:spPr>
        <p:txBody>
          <a:bodyPr/>
          <a:lstStyle/>
          <a:p>
            <a:r>
              <a:rPr lang="en-US" dirty="0"/>
              <a:t>CSCI2340: Software Engineering of Large Systems</a:t>
            </a:r>
          </a:p>
          <a:p>
            <a:r>
              <a:rPr lang="en-US" dirty="0"/>
              <a:t>Steven P. Reiss</a:t>
            </a:r>
          </a:p>
          <a:p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C6377C-E52C-5D41-841A-CFAF97AF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090F-1D6F-D246-B7BE-C2B85861EA25}" type="datetime1">
              <a:rPr lang="en-US" smtClean="0"/>
              <a:t>10/28/24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7F3AA51-9EB9-8D49-B5AD-BBC7D146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16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1D29AA0-0DB2-E24E-B7D5-560FA46E7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26" name="Picture 2" descr="Status reports! - Dilbert - Quora">
            <a:extLst>
              <a:ext uri="{FF2B5EF4-FFF2-40B4-BE49-F238E27FC236}">
                <a16:creationId xmlns:a16="http://schemas.microsoft.com/office/drawing/2014/main" id="{F7E774B9-2A2A-1DDA-8FF3-B4767DED1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232" y="402889"/>
            <a:ext cx="5918686" cy="1801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avourite Daily Dilbert's">
            <a:extLst>
              <a:ext uri="{FF2B5EF4-FFF2-40B4-BE49-F238E27FC236}">
                <a16:creationId xmlns:a16="http://schemas.microsoft.com/office/drawing/2014/main" id="{BE87B256-7AD3-F4D5-6752-73F35DB66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32" y="312931"/>
            <a:ext cx="5865657" cy="207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yper-Destructive Bouncing Ball - TV Tropes">
            <a:extLst>
              <a:ext uri="{FF2B5EF4-FFF2-40B4-BE49-F238E27FC236}">
                <a16:creationId xmlns:a16="http://schemas.microsoft.com/office/drawing/2014/main" id="{811E8978-C187-16B5-E336-5F5E81352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513" y="2647497"/>
            <a:ext cx="4445000" cy="305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44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DA26E-26CB-BB4F-A707-D685A5CB5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Bouncing Ball Videos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57239-5B89-D347-96C5-BF6460DC1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56CEC2-1BF2-C04D-92C2-FEC7EA41C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4A907-85CD-0741-8EA0-1A67A8AF7272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5BC1B-AC04-3D49-8C01-715DA68E9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34BEC-EC9B-FC46-87B4-C0C388069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250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48D9D-539F-2AB6-F273-0BC964168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Status Reports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FC52A-688F-C5B4-43E4-16790DB11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7CC20-4D4C-D2EA-D620-63ADCB946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3BB48-0599-F346-BF10-6F0D762239FA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CDD85-25F5-DB37-A652-5D1F891C1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4A5DDE-2CBE-DF55-9BED-96C345CC3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197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9D4AB-801B-1666-7532-2363129B7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88371-3A36-5B9E-9074-A321DB936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94C903-E498-338A-A959-932CB484F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3BB48-0599-F346-BF10-6F0D762239FA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F275F-EDAA-2754-D7FF-FCA48AE8D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25989-8827-4AC7-81EF-4D9B3234B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865069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7383024F-3BF6-FD4C-AD1F-07A087CD1115}" vid="{DB1C44C7-EF57-E94B-AA0A-0C9AC4A0B5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53174</TotalTime>
  <Words>47</Words>
  <Application>Microsoft Macintosh PowerPoint</Application>
  <PresentationFormat>Widescreen</PresentationFormat>
  <Paragraphs>20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Century Schoolbook</vt:lpstr>
      <vt:lpstr>Theme1</vt:lpstr>
      <vt:lpstr>Status Reports</vt:lpstr>
      <vt:lpstr>Bouncing Ball Videos</vt:lpstr>
      <vt:lpstr>Project Status Reports</vt:lpstr>
      <vt:lpstr>Project Meeting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Debugging</dc:title>
  <dc:creator>Steven Reiss</dc:creator>
  <cp:lastModifiedBy>Steven Reiss</cp:lastModifiedBy>
  <cp:revision>37</cp:revision>
  <dcterms:created xsi:type="dcterms:W3CDTF">2020-10-19T17:20:39Z</dcterms:created>
  <dcterms:modified xsi:type="dcterms:W3CDTF">2024-10-29T11:26:19Z</dcterms:modified>
</cp:coreProperties>
</file>